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26" autoAdjust="0"/>
    <p:restoredTop sz="94660"/>
  </p:normalViewPr>
  <p:slideViewPr>
    <p:cSldViewPr snapToGrid="0">
      <p:cViewPr>
        <p:scale>
          <a:sx n="76" d="100"/>
          <a:sy n="76" d="100"/>
        </p:scale>
        <p:origin x="-504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805418A-83F1-4116-83AB-B652B5C7A666}" type="datetimeFigureOut">
              <a:rPr lang="en-US" smtClean="0"/>
              <a:pPr/>
              <a:t>2017/11/13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3A9DF34-9C35-42CC-B077-E79021D579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elect.nytimes.com/gst/abstract.html?res=F70C10F83C5A157A93C3A91782D85F418685F9" TargetMode="External"/><Relationship Id="rId2" Type="http://schemas.openxmlformats.org/officeDocument/2006/relationships/hyperlink" Target="https://www.law.cornell.edu/uscode/search/display.html?terms=museum&amp;url=/uscode/html/uscode18/usc_sec_18_00000668----000-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famm.org/Repository/Files/Chart%20841--Fed%20Drug%20MMs%208.6.12.pdf" TargetMode="External"/><Relationship Id="rId4" Type="http://schemas.openxmlformats.org/officeDocument/2006/relationships/hyperlink" Target="https://en.wikipedia.org/wiki/The_New_York_Tim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62876" y="4203527"/>
            <a:ext cx="10363200" cy="22002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Title </a:t>
            </a:r>
            <a:r>
              <a:rPr lang="en-US" sz="2200" dirty="0" smtClean="0"/>
              <a:t>of Paper</a:t>
            </a:r>
            <a:br>
              <a:rPr lang="en-US" sz="2200" dirty="0" smtClean="0"/>
            </a:br>
            <a:r>
              <a:rPr lang="en-US" sz="2200" dirty="0" smtClean="0"/>
              <a:t> </a:t>
            </a:r>
            <a:br>
              <a:rPr lang="en-US" sz="2200" dirty="0" smtClean="0"/>
            </a:br>
            <a:r>
              <a:rPr lang="en-US" sz="2200" dirty="0" smtClean="0"/>
              <a:t>Student’s Name</a:t>
            </a:r>
            <a:br>
              <a:rPr lang="en-US" sz="2200" dirty="0" smtClean="0"/>
            </a:br>
            <a:r>
              <a:rPr lang="en-US" sz="2200" dirty="0" smtClean="0"/>
              <a:t> </a:t>
            </a:r>
            <a:br>
              <a:rPr lang="en-US" sz="2200" dirty="0" smtClean="0"/>
            </a:br>
            <a:r>
              <a:rPr lang="en-US" sz="2200" dirty="0" smtClean="0"/>
              <a:t>Course name and number</a:t>
            </a:r>
            <a:br>
              <a:rPr lang="en-US" sz="2200" dirty="0" smtClean="0"/>
            </a:br>
            <a:r>
              <a:rPr lang="en-US" sz="2200" dirty="0" smtClean="0"/>
              <a:t> </a:t>
            </a:r>
            <a:br>
              <a:rPr lang="en-US" sz="2200" dirty="0" smtClean="0"/>
            </a:br>
            <a:r>
              <a:rPr lang="en-US" sz="2200" dirty="0" smtClean="0"/>
              <a:t>Instructor’s name</a:t>
            </a:r>
            <a:br>
              <a:rPr lang="en-US" sz="2200" dirty="0" smtClean="0"/>
            </a:br>
            <a:r>
              <a:rPr lang="en-US" sz="2200" dirty="0" smtClean="0"/>
              <a:t> </a:t>
            </a:r>
            <a:br>
              <a:rPr lang="en-US" sz="2200" dirty="0" smtClean="0"/>
            </a:br>
            <a:r>
              <a:rPr lang="en-US" sz="2200" dirty="0" smtClean="0"/>
              <a:t>Date submitted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dirty="0"/>
              <a:t> 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endParaRPr lang="en-US" sz="6200" dirty="0"/>
          </a:p>
        </p:txBody>
      </p:sp>
    </p:spTree>
    <p:extLst>
      <p:ext uri="{BB962C8B-B14F-4D97-AF65-F5344CB8AC3E}">
        <p14:creationId xmlns:p14="http://schemas.microsoft.com/office/powerpoint/2010/main" xmlns="" val="3548362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offenders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0" indent="-1143000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41.7 percent of federal offenders were released after receiving a conviction for a federal offense of drug trafficking. </a:t>
            </a:r>
          </a:p>
          <a:p>
            <a:pPr marL="1143000" indent="-1143000"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common federal offenses included fraud, firearm, robbery, larceny, and immigration with a percentage of 13.6, 12.8, 4.3, 3.9, and 3.5 respectively.</a:t>
            </a:r>
          </a:p>
          <a:p>
            <a:pPr marL="1143000" indent="-1143000"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Criminal records are vital when it comes to consideration during the sentencing period. </a:t>
            </a:r>
          </a:p>
          <a:p>
            <a:pPr marL="1143000" indent="-1143000"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offenders who are sentenced in the federal system receive criminal history points before the release of the sentence following the number and severity of the previous criminal conduct.</a:t>
            </a:r>
          </a:p>
          <a:p>
            <a:pPr marL="1143000" indent="-1143000" algn="just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instance, every previous sentence of imprisonment greater than one year and one month usually receives three points.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Offense types and criminal history scores of recidivism study offenders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36037228"/>
              </p:ext>
            </p:extLst>
          </p:nvPr>
        </p:nvGraphicFramePr>
        <p:xfrm>
          <a:off x="1816274" y="1828798"/>
          <a:ext cx="8016658" cy="46596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08329"/>
                <a:gridCol w="4008329"/>
              </a:tblGrid>
              <a:tr h="5990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Offense type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45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Drug trafficking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41.7%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51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Fraud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13.6%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23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Firearms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12.8%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113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Robbery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4.3%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636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Larceny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3.9%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843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Immigration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3.5%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917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All other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20.3%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59323"/>
            <a:ext cx="79233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3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0184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hlinkClick r:id="rId2"/>
              </a:rPr>
              <a:t>"§ 668. Theft of major artwork"</a:t>
            </a:r>
            <a:r>
              <a:rPr lang="en-US" dirty="0" smtClean="0"/>
              <a:t>. Legal Information Institute</a:t>
            </a:r>
            <a:r>
              <a:rPr lang="en-US" dirty="0" smtClean="0"/>
              <a:t>. Retrieved November 13, 2017</a:t>
            </a:r>
            <a:endParaRPr lang="en-US" dirty="0" smtClean="0"/>
          </a:p>
          <a:p>
            <a:r>
              <a:rPr lang="en-US" dirty="0" smtClean="0"/>
              <a:t> </a:t>
            </a:r>
            <a:r>
              <a:rPr lang="en-US" dirty="0" smtClean="0">
                <a:hlinkClick r:id="rId3"/>
              </a:rPr>
              <a:t>"Attacks on President Now Federal Crime"</a:t>
            </a:r>
            <a:r>
              <a:rPr lang="en-US" dirty="0" smtClean="0"/>
              <a:t>. </a:t>
            </a:r>
            <a:r>
              <a:rPr lang="en-US" dirty="0" smtClean="0">
                <a:hlinkClick r:id="rId4" tooltip="The New York Times"/>
              </a:rPr>
              <a:t>The New York Times</a:t>
            </a:r>
            <a:r>
              <a:rPr lang="en-US" dirty="0" smtClean="0"/>
              <a:t>. September 1, 1965. Retrieved 2009-10-05. A bill that would make killing, kidnapping or attacking a President a Federal crime has been signed by President Johnson</a:t>
            </a:r>
            <a:r>
              <a:rPr lang="en-US" dirty="0" smtClean="0"/>
              <a:t>. </a:t>
            </a:r>
            <a:r>
              <a:rPr lang="en-US" dirty="0" smtClean="0"/>
              <a:t>Retrieved November 13, 2017</a:t>
            </a:r>
          </a:p>
          <a:p>
            <a:r>
              <a:rPr lang="en-US" dirty="0" smtClean="0"/>
              <a:t> </a:t>
            </a:r>
            <a:r>
              <a:rPr lang="en-US" dirty="0" smtClean="0">
                <a:hlinkClick r:id="rId5"/>
              </a:rPr>
              <a:t>http://famm.org/Repository/Files/Chart%20841--</a:t>
            </a:r>
            <a:r>
              <a:rPr lang="en-US" dirty="0" smtClean="0">
                <a:hlinkClick r:id="rId5"/>
              </a:rPr>
              <a:t>Fed%20Drug%20MMs%208.6.12.pdf</a:t>
            </a:r>
            <a:r>
              <a:rPr lang="en-US" dirty="0" smtClean="0"/>
              <a:t>. </a:t>
            </a:r>
            <a:r>
              <a:rPr lang="en-US" dirty="0" smtClean="0"/>
              <a:t>Retrieved November 13, 2017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21</TotalTime>
  <Words>175</Words>
  <Application>Microsoft Office PowerPoint</Application>
  <PresentationFormat>Custom</PresentationFormat>
  <Paragraphs>30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Clarity</vt:lpstr>
      <vt:lpstr>   Title of Paper   Student’s Name   Course name and number   Instructor’s name   Date submitted   </vt:lpstr>
      <vt:lpstr>Federal offenders</vt:lpstr>
      <vt:lpstr>Offense types and criminal history scores of recidivism study offenders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Federal offenders</dc:title>
  <dc:creator>Patrick</dc:creator>
  <cp:lastModifiedBy>Ashish</cp:lastModifiedBy>
  <cp:revision>5</cp:revision>
  <dcterms:created xsi:type="dcterms:W3CDTF">2017-11-05T15:25:44Z</dcterms:created>
  <dcterms:modified xsi:type="dcterms:W3CDTF">2017-11-13T04:07:49Z</dcterms:modified>
</cp:coreProperties>
</file>